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73" r:id="rId4"/>
    <p:sldId id="257" r:id="rId5"/>
    <p:sldId id="274" r:id="rId6"/>
    <p:sldId id="275" r:id="rId7"/>
    <p:sldId id="277" r:id="rId8"/>
    <p:sldId id="266" r:id="rId9"/>
    <p:sldId id="278" r:id="rId10"/>
    <p:sldId id="279" r:id="rId11"/>
    <p:sldId id="280" r:id="rId12"/>
    <p:sldId id="269" r:id="rId13"/>
    <p:sldId id="276" r:id="rId14"/>
    <p:sldId id="271" r:id="rId15"/>
    <p:sldId id="267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 Bold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Bold Italics" panose="020B0604020202020204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Bold" panose="020B0604020202020204" charset="0"/>
      <p:regular r:id="rId32"/>
    </p:embeddedFont>
    <p:embeddedFont>
      <p:font typeface="Tw Cen MT" panose="020B06020201040206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24B"/>
    <a:srgbClr val="D562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909" autoAdjust="0"/>
  </p:normalViewPr>
  <p:slideViewPr>
    <p:cSldViewPr>
      <p:cViewPr varScale="1">
        <p:scale>
          <a:sx n="44" d="100"/>
          <a:sy n="44" d="100"/>
        </p:scale>
        <p:origin x="87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0CB6A-5D38-4E8F-BD39-07AAE8361568}" type="datetimeFigureOut">
              <a:rPr lang="en-US" smtClean="0"/>
              <a:t>28-Dec-22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4C78-E5E2-4BEF-A3D9-D7214A11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91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C78-E5E2-4BEF-A3D9-D7214A1197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12" Type="http://schemas.openxmlformats.org/officeDocument/2006/relationships/image" Target="../media/image27.png"/><Relationship Id="rId2" Type="http://schemas.openxmlformats.org/officeDocument/2006/relationships/video" Target="../media/media1.mp4"/><Relationship Id="rId16" Type="http://schemas.openxmlformats.org/officeDocument/2006/relationships/image" Target="../media/image31.png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26.svg"/><Relationship Id="rId5" Type="http://schemas.openxmlformats.org/officeDocument/2006/relationships/image" Target="../media/image3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svg"/><Relationship Id="rId7" Type="http://schemas.openxmlformats.org/officeDocument/2006/relationships/image" Target="../media/image7.jpeg"/><Relationship Id="rId12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slide" Target="slide4.xml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82265" y="-2996143"/>
            <a:ext cx="6304087" cy="6304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15273" y="5804957"/>
            <a:ext cx="2284867" cy="22848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62026" y="2938910"/>
            <a:ext cx="15205227" cy="2954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5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Poppins"/>
              </a:rPr>
              <a:t>Multi-stage Image Restoration &amp; Enhancement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27930" y="6471423"/>
            <a:ext cx="6487936" cy="1590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275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w Cen MT" panose="020B0602020104020603" pitchFamily="34" charset="0"/>
              </a:rPr>
              <a:t>Muhammad Ahmed Naseer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 err="1">
                <a:solidFill>
                  <a:srgbClr val="FFFFFF"/>
                </a:solidFill>
                <a:latin typeface="Poppins Bold"/>
              </a:rPr>
              <a:t>Code_blooded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06298" y="3898845"/>
            <a:ext cx="951933" cy="95193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66950" y="6852054"/>
            <a:ext cx="850731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  <a:spcBef>
                <a:spcPct val="0"/>
              </a:spcBef>
            </a:pPr>
            <a:r>
              <a:rPr lang="en-US" sz="2000" spc="1038" dirty="0">
                <a:solidFill>
                  <a:srgbClr val="F66E1A"/>
                </a:solidFill>
                <a:latin typeface="Open Sans"/>
              </a:rPr>
              <a:t>Presented by: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B5990F-7AD6-1353-5397-643567EF0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89676" y="6471423"/>
            <a:ext cx="951933" cy="9519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4789039" y="-4256320"/>
            <a:ext cx="6304087" cy="6304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73400" y="8724900"/>
            <a:ext cx="951933" cy="9519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34000" y="481052"/>
            <a:ext cx="6726842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Denoising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88EBE17-6350-A2DA-13AD-67981F1B8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6085" y="2042324"/>
            <a:ext cx="7269932" cy="5142215"/>
          </a:xfrm>
          <a:prstGeom prst="rect">
            <a:avLst/>
          </a:prstGeom>
        </p:spPr>
      </p:pic>
      <p:pic>
        <p:nvPicPr>
          <p:cNvPr id="5" name="Picture 4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6E425FA2-A80D-F3B7-D902-F5538EEB5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4" y="2119833"/>
            <a:ext cx="7269932" cy="5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4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789039" y="-4256320"/>
            <a:ext cx="6304087" cy="6304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73400" y="8724900"/>
            <a:ext cx="951933" cy="9519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34000" y="481052"/>
            <a:ext cx="6726842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Super-Resolution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2FAEA7-9379-58CF-7388-B3EC1D772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475" y="2119832"/>
            <a:ext cx="6330882" cy="506470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8EBE17-6350-A2DA-13AD-67981F1B8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492" y="2042325"/>
            <a:ext cx="6726841" cy="51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5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171616"/>
                </a:solidFill>
                <a:latin typeface="Poppins Bold"/>
              </a:rPr>
              <a:t>STUDIO SHODWE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40177" y="1028700"/>
            <a:ext cx="951933" cy="95193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87372" y="2725346"/>
            <a:ext cx="6975627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Hectic to run each cell one by one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443715" y="5006478"/>
            <a:ext cx="365322" cy="36067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443715" y="5703599"/>
            <a:ext cx="365322" cy="28096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443715" y="6312272"/>
            <a:ext cx="365322" cy="37174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492155" y="6977560"/>
            <a:ext cx="268441" cy="41589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170943" y="5002127"/>
            <a:ext cx="4683399" cy="30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FFFFFF"/>
                </a:solidFill>
                <a:latin typeface="Open Sans"/>
              </a:rPr>
              <a:t>+123-456-7890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70943" y="6347922"/>
            <a:ext cx="4683399" cy="30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 dirty="0">
                <a:solidFill>
                  <a:srgbClr val="FFFFFF"/>
                </a:solidFill>
                <a:latin typeface="Open Sans"/>
              </a:rPr>
              <a:t>www.reallygreatsite.com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70943" y="7020820"/>
            <a:ext cx="4683399" cy="30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 dirty="0">
                <a:solidFill>
                  <a:srgbClr val="FFFFFF"/>
                </a:solidFill>
                <a:latin typeface="Open Sans"/>
              </a:rPr>
              <a:t>123 Anywhere ST., Any City, ST 12345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70943" y="5675024"/>
            <a:ext cx="4683399" cy="30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FFFFFF"/>
                </a:solidFill>
                <a:latin typeface="Open Sans"/>
              </a:rPr>
              <a:t>hello@reallygreatsite.com</a:t>
            </a:r>
          </a:p>
        </p:txBody>
      </p:sp>
      <p:pic>
        <p:nvPicPr>
          <p:cNvPr id="27" name="WhatsApp Video 2022-12-27 at 12.47.50 AM">
            <a:hlinkClick r:id="" action="ppaction://media"/>
            <a:extLst>
              <a:ext uri="{FF2B5EF4-FFF2-40B4-BE49-F238E27FC236}">
                <a16:creationId xmlns:a16="http://schemas.microsoft.com/office/drawing/2014/main" id="{F20E90F7-349C-A24C-C787-FBD381AA15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938258" y="2515029"/>
            <a:ext cx="9053623" cy="5256942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16E806CE-13B0-5E14-EE13-E630D26D1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54194" y="5394365"/>
            <a:ext cx="6304087" cy="6304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93482" y="1301792"/>
            <a:ext cx="9701033" cy="15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2"/>
              </a:lnSpc>
              <a:spcBef>
                <a:spcPct val="0"/>
              </a:spcBef>
            </a:pPr>
            <a:endParaRPr lang="en-US" sz="4573" dirty="0">
              <a:solidFill>
                <a:srgbClr val="F66E1A"/>
              </a:solidFill>
              <a:latin typeface="Inter Bold"/>
            </a:endParaRPr>
          </a:p>
          <a:p>
            <a:pPr algn="ctr">
              <a:lnSpc>
                <a:spcPts val="6402"/>
              </a:lnSpc>
              <a:spcBef>
                <a:spcPct val="0"/>
              </a:spcBef>
            </a:pPr>
            <a:endParaRPr lang="en-US" sz="4573" dirty="0">
              <a:solidFill>
                <a:srgbClr val="F66E1A"/>
              </a:solidFill>
              <a:latin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87679" y="4759933"/>
            <a:ext cx="8712637" cy="93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1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Open Sans Bold Italics"/>
              </a:rPr>
              <a:t>Any solution ?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236568" y="7523503"/>
            <a:ext cx="1095091" cy="10950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43076" y="5928923"/>
            <a:ext cx="593492" cy="5934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956342" y="2014899"/>
            <a:ext cx="1095091" cy="109509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6051432" y="4111077"/>
            <a:ext cx="593492" cy="593492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07296DC-67A8-CD5C-3CC4-DE64FBAD0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330349" y="6774128"/>
            <a:ext cx="6304087" cy="6304087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4C3DC86-B6D7-661E-C4E8-95E423088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430414" y="-1727388"/>
            <a:ext cx="6304087" cy="63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1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154400" y="4086225"/>
            <a:ext cx="6304087" cy="6304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51933" y="8380346"/>
            <a:ext cx="951933" cy="9519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32819" y="387714"/>
            <a:ext cx="6726842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Scan me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3832D0-E404-C37E-CA8B-3E1828950627}"/>
              </a:ext>
            </a:extLst>
          </p:cNvPr>
          <p:cNvGrpSpPr/>
          <p:nvPr/>
        </p:nvGrpSpPr>
        <p:grpSpPr>
          <a:xfrm>
            <a:off x="609600" y="-362820"/>
            <a:ext cx="6134100" cy="2114550"/>
            <a:chOff x="1371600" y="879412"/>
            <a:chExt cx="6134100" cy="21145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0005569-2086-0809-1077-8E8F75A3B27C}"/>
                </a:ext>
              </a:extLst>
            </p:cNvPr>
            <p:cNvGrpSpPr/>
            <p:nvPr/>
          </p:nvGrpSpPr>
          <p:grpSpPr>
            <a:xfrm>
              <a:off x="1371600" y="1786459"/>
              <a:ext cx="546184" cy="546184"/>
              <a:chOff x="1028700" y="1028700"/>
              <a:chExt cx="546184" cy="546184"/>
            </a:xfrm>
          </p:grpSpPr>
          <p:pic>
            <p:nvPicPr>
              <p:cNvPr id="2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28700" y="1028700"/>
                <a:ext cx="546184" cy="546184"/>
              </a:xfrm>
              <a:prstGeom prst="rect">
                <a:avLst/>
              </a:prstGeom>
            </p:spPr>
          </p:pic>
          <p:pic>
            <p:nvPicPr>
              <p:cNvPr id="3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05735" y="1178928"/>
                <a:ext cx="192115" cy="245728"/>
              </a:xfrm>
              <a:prstGeom prst="rect">
                <a:avLst/>
              </a:prstGeom>
            </p:spPr>
          </p:pic>
        </p:grpSp>
        <p:pic>
          <p:nvPicPr>
            <p:cNvPr id="14" name="Picture 13" descr="Qr code&#10;&#10;Description automatically generated">
              <a:extLst>
                <a:ext uri="{FF2B5EF4-FFF2-40B4-BE49-F238E27FC236}">
                  <a16:creationId xmlns:a16="http://schemas.microsoft.com/office/drawing/2014/main" id="{4E91F5B6-1950-A63E-9B96-86021C8F8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879412"/>
              <a:ext cx="2857500" cy="2114550"/>
            </a:xfrm>
            <a:prstGeom prst="rect">
              <a:avLst/>
            </a:prstGeom>
          </p:spPr>
        </p:pic>
      </p:grp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F89B565A-4C6E-C03C-81D7-0608A51187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64" y="387714"/>
            <a:ext cx="9772650" cy="97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7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B3BFA151-407C-3EBF-B2EC-94661D0DC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" y="-30726"/>
            <a:ext cx="18270794" cy="10589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06237" y="6743700"/>
            <a:ext cx="6304087" cy="6304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06298" y="467969"/>
            <a:ext cx="951933" cy="9519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75232" y="1178928"/>
            <a:ext cx="6726842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Goal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6832C-E740-205F-B968-AB7D1FB5C951}"/>
              </a:ext>
            </a:extLst>
          </p:cNvPr>
          <p:cNvSpPr txBox="1"/>
          <p:nvPr/>
        </p:nvSpPr>
        <p:spPr>
          <a:xfrm>
            <a:off x="3962400" y="2857500"/>
            <a:ext cx="8763000" cy="5712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71616"/>
                </a:solidFill>
                <a:latin typeface="Open Sans"/>
              </a:rPr>
              <a:t>Restore degraded images like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171616"/>
                </a:solidFill>
                <a:latin typeface="Open Sans"/>
              </a:rPr>
              <a:t>Blur image 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171616"/>
                </a:solidFill>
                <a:latin typeface="Open Sans"/>
              </a:rPr>
              <a:t>Noisy image  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171616"/>
                </a:solidFill>
                <a:latin typeface="Open Sans"/>
              </a:rPr>
              <a:t>Low lightening image 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171616"/>
                </a:solidFill>
                <a:latin typeface="Open Sans"/>
              </a:rPr>
              <a:t>Low  resolution image 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71616"/>
                </a:solidFill>
                <a:latin typeface="Open Sans"/>
              </a:rPr>
              <a:t>Object detection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171616"/>
                </a:solidFill>
                <a:latin typeface="Open Sans"/>
              </a:rPr>
              <a:t>Image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171616"/>
                </a:solidFill>
                <a:latin typeface="Open Sans"/>
              </a:rPr>
              <a:t>video</a:t>
            </a:r>
            <a:endParaRPr lang="en-US" sz="2000" dirty="0">
              <a:solidFill>
                <a:srgbClr val="171616"/>
              </a:solidFill>
              <a:latin typeface="Open Sans"/>
            </a:endParaRP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18CC5632-A362-0C39-CA8A-40B39DACE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200000">
            <a:off x="1205735" y="8115300"/>
            <a:ext cx="15356599" cy="15356599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3A95309C-5D58-58D9-BA48-0B02B6B52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31598" y="1245891"/>
            <a:ext cx="678317" cy="6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9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64000" y="5905500"/>
            <a:ext cx="6304087" cy="6304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06298" y="467969"/>
            <a:ext cx="951933" cy="9519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97850" y="317352"/>
            <a:ext cx="6726842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Model working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DC82DC-2A22-35F7-31EC-0CCDFADC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11" y="1301792"/>
            <a:ext cx="13771290" cy="7308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A01E3CC-B42E-93CC-7098-A5DCFA67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9793" y="9335067"/>
            <a:ext cx="951933" cy="951933"/>
          </a:xfrm>
          <a:prstGeom prst="rect">
            <a:avLst/>
          </a:prstGeom>
        </p:spPr>
      </p:pic>
      <p:pic>
        <p:nvPicPr>
          <p:cNvPr id="13" name="Picture 12" descr="A picture containing text, outdoor, street, dark&#10;&#10;Description automatically generated">
            <a:extLst>
              <a:ext uri="{FF2B5EF4-FFF2-40B4-BE49-F238E27FC236}">
                <a16:creationId xmlns:a16="http://schemas.microsoft.com/office/drawing/2014/main" id="{48A0E8CB-9CD7-92EF-F569-730F2137D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97" y="5676900"/>
            <a:ext cx="3124202" cy="2933022"/>
          </a:xfrm>
          <a:prstGeom prst="rect">
            <a:avLst/>
          </a:prstGeom>
        </p:spPr>
      </p:pic>
      <p:pic>
        <p:nvPicPr>
          <p:cNvPr id="15" name="Picture 14" descr="A picture containing text, road, outdoor, building&#10;&#10;Description automatically generated">
            <a:extLst>
              <a:ext uri="{FF2B5EF4-FFF2-40B4-BE49-F238E27FC236}">
                <a16:creationId xmlns:a16="http://schemas.microsoft.com/office/drawing/2014/main" id="{0F41F339-AF26-32D3-6336-16F7E271D5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048" y="5676900"/>
            <a:ext cx="3124202" cy="293302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802CE04C-6FD6-C03D-989F-422767AAE6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982257"/>
                  </p:ext>
                </p:extLst>
              </p:nvPr>
            </p:nvGraphicFramePr>
            <p:xfrm>
              <a:off x="5715000" y="1943100"/>
              <a:ext cx="1263601" cy="990600"/>
            </p:xfrm>
            <a:graphic>
              <a:graphicData uri="http://schemas.microsoft.com/office/powerpoint/2016/slidezoom">
                <pslz:sldZm>
                  <pslz:sldZmObj sldId="257" cId="0">
                    <pslz:zmPr id="{0A1DAE31-A95E-4269-9E6F-24880A6D61B2}" imageType="cover" transitionDur="1000">
                      <p166:blipFill xmlns:p166="http://schemas.microsoft.com/office/powerpoint/2016/6/main"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3601" cy="9906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02CE04C-6FD6-C03D-989F-422767AAE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0" y="1943100"/>
                <a:ext cx="1263601" cy="9906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70864C56-7A0B-BED7-EE9D-920E7EDC26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0553625"/>
                  </p:ext>
                </p:extLst>
              </p:nvPr>
            </p:nvGraphicFramePr>
            <p:xfrm>
              <a:off x="7696200" y="2159401"/>
              <a:ext cx="914400" cy="574803"/>
            </p:xfrm>
            <a:graphic>
              <a:graphicData uri="http://schemas.microsoft.com/office/powerpoint/2016/slidezoom">
                <pslz:sldZm>
                  <pslz:sldZmObj sldId="274" cId="3915725335">
                    <pslz:zmPr id="{F060F5FD-9348-460D-8413-05E1C2803941}" imageType="cover" transitionDur="1000">
                      <p166:blipFill xmlns:p166="http://schemas.microsoft.com/office/powerpoint/2016/6/main"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5748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0864C56-7A0B-BED7-EE9D-920E7EDC26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6200" y="2159401"/>
                <a:ext cx="914400" cy="5748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5" name="Picture 4">
            <a:extLst>
              <a:ext uri="{FF2B5EF4-FFF2-40B4-BE49-F238E27FC236}">
                <a16:creationId xmlns:a16="http://schemas.microsoft.com/office/drawing/2014/main" id="{A0FD9BF4-BD3F-2BC0-4F15-1B2004F7D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445175" y="-1975482"/>
            <a:ext cx="6304087" cy="63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6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906237" y="6743700"/>
            <a:ext cx="6304087" cy="6304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06298" y="467969"/>
            <a:ext cx="951933" cy="9519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866365B-EF08-C8B5-583F-364055232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30" y="3009900"/>
            <a:ext cx="17384201" cy="42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906237" y="6743700"/>
            <a:ext cx="6304087" cy="6304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06298" y="467969"/>
            <a:ext cx="951933" cy="9519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CC1A6C-1817-BEDE-6258-28F9F0886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583" y="3363686"/>
            <a:ext cx="137788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2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06237" y="6743700"/>
            <a:ext cx="6304087" cy="6304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06298" y="467969"/>
            <a:ext cx="951933" cy="9519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9769" y="483752"/>
            <a:ext cx="6726842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Faster RCNN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2FAEA7-9379-58CF-7388-B3EC1D77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817" y="1820274"/>
            <a:ext cx="4787447" cy="25643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8EBE17-6350-A2DA-13AD-67981F1B8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4817" y="4620160"/>
            <a:ext cx="4787447" cy="2564378"/>
          </a:xfrm>
          <a:prstGeom prst="rect">
            <a:avLst/>
          </a:prstGeom>
        </p:spPr>
      </p:pic>
      <p:pic>
        <p:nvPicPr>
          <p:cNvPr id="42" name="Picture 41" descr="A picture containing text, road, outdoor, building&#10;&#10;Description automatically generated">
            <a:extLst>
              <a:ext uri="{FF2B5EF4-FFF2-40B4-BE49-F238E27FC236}">
                <a16:creationId xmlns:a16="http://schemas.microsoft.com/office/drawing/2014/main" id="{81261E59-3EE5-0285-0078-23FF8481B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0" y="3165599"/>
            <a:ext cx="4699835" cy="2821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A802CD-3D1F-CAD5-55AA-59EC6C63CD16}"/>
              </a:ext>
            </a:extLst>
          </p:cNvPr>
          <p:cNvSpPr/>
          <p:nvPr/>
        </p:nvSpPr>
        <p:spPr>
          <a:xfrm>
            <a:off x="7417734" y="3206134"/>
            <a:ext cx="2258889" cy="23403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1961E1-B93D-AD46-52A4-195C247A1EDC}"/>
              </a:ext>
            </a:extLst>
          </p:cNvPr>
          <p:cNvCxnSpPr>
            <a:cxnSpLocks/>
          </p:cNvCxnSpPr>
          <p:nvPr/>
        </p:nvCxnSpPr>
        <p:spPr>
          <a:xfrm>
            <a:off x="5638800" y="4580323"/>
            <a:ext cx="14177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0FD961-B95D-0881-F899-3DAB83E634D0}"/>
              </a:ext>
            </a:extLst>
          </p:cNvPr>
          <p:cNvSpPr txBox="1"/>
          <p:nvPr/>
        </p:nvSpPr>
        <p:spPr>
          <a:xfrm>
            <a:off x="7448536" y="5726692"/>
            <a:ext cx="225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171616"/>
                </a:solidFill>
                <a:latin typeface="Poppins Bold"/>
              </a:rPr>
              <a:t>Faster RCNN model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457E26-5B3C-3F23-40F9-D4B91AFEA95C}"/>
              </a:ext>
            </a:extLst>
          </p:cNvPr>
          <p:cNvCxnSpPr>
            <a:cxnSpLocks/>
          </p:cNvCxnSpPr>
          <p:nvPr/>
        </p:nvCxnSpPr>
        <p:spPr>
          <a:xfrm>
            <a:off x="9707426" y="4384652"/>
            <a:ext cx="2313112" cy="9817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0247E0-0B19-74D7-C601-2DADC3BD43D7}"/>
              </a:ext>
            </a:extLst>
          </p:cNvPr>
          <p:cNvCxnSpPr>
            <a:cxnSpLocks/>
          </p:cNvCxnSpPr>
          <p:nvPr/>
        </p:nvCxnSpPr>
        <p:spPr>
          <a:xfrm flipV="1">
            <a:off x="9736020" y="3390900"/>
            <a:ext cx="2151180" cy="9937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65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789039" y="-4256320"/>
            <a:ext cx="6304087" cy="6304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73400" y="8724900"/>
            <a:ext cx="951933" cy="9519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34000" y="481052"/>
            <a:ext cx="6726842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Comparison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2FAEA7-9379-58CF-7388-B3EC1D77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16" y="2119832"/>
            <a:ext cx="8382000" cy="506470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8EBE17-6350-A2DA-13AD-67981F1B8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6839" y="2119832"/>
            <a:ext cx="8382000" cy="5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4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18106" y="3389644"/>
            <a:ext cx="12251789" cy="38537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93482" y="1301792"/>
            <a:ext cx="9701033" cy="15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2"/>
              </a:lnSpc>
              <a:spcBef>
                <a:spcPct val="0"/>
              </a:spcBef>
            </a:pPr>
            <a:r>
              <a:rPr lang="en-US" sz="4573" dirty="0">
                <a:solidFill>
                  <a:srgbClr val="F66E1A"/>
                </a:solidFill>
                <a:latin typeface="Inter Bold"/>
              </a:rPr>
              <a:t>Code</a:t>
            </a:r>
          </a:p>
          <a:p>
            <a:pPr algn="ctr">
              <a:lnSpc>
                <a:spcPts val="6402"/>
              </a:lnSpc>
              <a:spcBef>
                <a:spcPct val="0"/>
              </a:spcBef>
            </a:pPr>
            <a:endParaRPr lang="en-US" sz="4573" dirty="0">
              <a:solidFill>
                <a:srgbClr val="F66E1A"/>
              </a:solidFill>
              <a:latin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87679" y="4759933"/>
            <a:ext cx="8712637" cy="767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1"/>
              </a:lnSpc>
              <a:spcBef>
                <a:spcPct val="0"/>
              </a:spcBef>
            </a:pPr>
            <a:r>
              <a:rPr lang="en-US" sz="4579" dirty="0">
                <a:solidFill>
                  <a:srgbClr val="FFFFFF"/>
                </a:solidFill>
                <a:latin typeface="Open Sans Bold Italics"/>
              </a:rPr>
              <a:t>Go to </a:t>
            </a:r>
            <a:r>
              <a:rPr lang="en-US" sz="4579" dirty="0" err="1">
                <a:solidFill>
                  <a:srgbClr val="FFFFFF"/>
                </a:solidFill>
                <a:latin typeface="Open Sans Bold Italics"/>
              </a:rPr>
              <a:t>Colab</a:t>
            </a:r>
            <a:r>
              <a:rPr lang="en-US" sz="4579" dirty="0">
                <a:solidFill>
                  <a:srgbClr val="FFFFFF"/>
                </a:solidFill>
                <a:latin typeface="Open Sans Bold Italics"/>
              </a:rPr>
              <a:t> notebook for code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236568" y="7523503"/>
            <a:ext cx="1095091" cy="10950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43076" y="5928923"/>
            <a:ext cx="593492" cy="5934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4956342" y="2014899"/>
            <a:ext cx="1095091" cy="109509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051432" y="4111077"/>
            <a:ext cx="593492" cy="593492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07296DC-67A8-CD5C-3CC4-DE64FBAD0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2491519" y="-2806012"/>
            <a:ext cx="6304087" cy="6304087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4C3DC86-B6D7-661E-C4E8-95E423088C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220481" y="6225669"/>
            <a:ext cx="6304087" cy="6304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789039" y="-4256320"/>
            <a:ext cx="6304087" cy="6304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73400" y="8724900"/>
            <a:ext cx="951933" cy="9519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34000" y="481052"/>
            <a:ext cx="89154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Low-Enhancement</a:t>
            </a:r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900F353E-71C4-D3C7-4FE8-AD11446C3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91" y="2119832"/>
            <a:ext cx="7597059" cy="5064706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224EB8D2-D620-BCE7-2428-446EA8F18A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2119832"/>
            <a:ext cx="7597059" cy="5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1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88</Words>
  <Application>Microsoft Office PowerPoint</Application>
  <PresentationFormat>Custom</PresentationFormat>
  <Paragraphs>31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Open Sans</vt:lpstr>
      <vt:lpstr>Open Sans Bold Italics</vt:lpstr>
      <vt:lpstr>Inter Bold</vt:lpstr>
      <vt:lpstr>Poppins Bold</vt:lpstr>
      <vt:lpstr>Arial</vt:lpstr>
      <vt:lpstr>Wingdings</vt:lpstr>
      <vt:lpstr>Poppins</vt:lpstr>
      <vt:lpstr>Tw Cen MT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Technology Business Presentation</dc:title>
  <dc:creator>ABBAS  COMPUTERS</dc:creator>
  <cp:lastModifiedBy>Muhammad Ahmed Naseer</cp:lastModifiedBy>
  <cp:revision>5</cp:revision>
  <dcterms:created xsi:type="dcterms:W3CDTF">2006-08-16T00:00:00Z</dcterms:created>
  <dcterms:modified xsi:type="dcterms:W3CDTF">2022-12-27T19:43:32Z</dcterms:modified>
  <dc:identifier>DAFVF_tUxnE</dc:identifier>
</cp:coreProperties>
</file>